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1" r:id="rId1"/>
  </p:sldMasterIdLst>
  <p:sldIdLst>
    <p:sldId id="256" r:id="rId2"/>
    <p:sldId id="258" r:id="rId3"/>
    <p:sldId id="257" r:id="rId4"/>
    <p:sldId id="259" r:id="rId5"/>
    <p:sldId id="269" r:id="rId6"/>
    <p:sldId id="270" r:id="rId7"/>
    <p:sldId id="260" r:id="rId8"/>
    <p:sldId id="261" r:id="rId9"/>
    <p:sldId id="262" r:id="rId10"/>
    <p:sldId id="267" r:id="rId11"/>
    <p:sldId id="264" r:id="rId12"/>
    <p:sldId id="265" r:id="rId13"/>
    <p:sldId id="266" r:id="rId14"/>
    <p:sldId id="284" r:id="rId15"/>
    <p:sldId id="286" r:id="rId16"/>
    <p:sldId id="285" r:id="rId17"/>
    <p:sldId id="271" r:id="rId18"/>
    <p:sldId id="287" r:id="rId19"/>
    <p:sldId id="268" r:id="rId20"/>
    <p:sldId id="272" r:id="rId21"/>
    <p:sldId id="274" r:id="rId22"/>
    <p:sldId id="273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8" r:id="rId31"/>
  </p:sldIdLst>
  <p:sldSz cx="12192000" cy="6858000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-822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ACA9F-ED96-4626-9875-69D2D91B28BD}" type="datetimeFigureOut">
              <a:rPr lang="en-IN" smtClean="0"/>
              <a:pPr/>
              <a:t>05-03-2026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A8F2C-60CD-40C6-A211-4EB856C06A8D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213476550"/>
      </p:ext>
    </p:extLst>
  </p:cSld>
  <p:clrMapOvr>
    <a:masterClrMapping/>
  </p:clrMapOvr>
  <p:transition spd="med">
    <p:diamond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ACA9F-ED96-4626-9875-69D2D91B28BD}" type="datetimeFigureOut">
              <a:rPr lang="en-IN" smtClean="0"/>
              <a:pPr/>
              <a:t>05-03-2026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A8F2C-60CD-40C6-A211-4EB856C06A8D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019468442"/>
      </p:ext>
    </p:extLst>
  </p:cSld>
  <p:clrMapOvr>
    <a:masterClrMapping/>
  </p:clrMapOvr>
  <p:transition spd="med">
    <p:diamond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ACA9F-ED96-4626-9875-69D2D91B28BD}" type="datetimeFigureOut">
              <a:rPr lang="en-IN" smtClean="0"/>
              <a:pPr/>
              <a:t>05-03-2026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A8F2C-60CD-40C6-A211-4EB856C06A8D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593853669"/>
      </p:ext>
    </p:extLst>
  </p:cSld>
  <p:clrMapOvr>
    <a:masterClrMapping/>
  </p:clrMapOvr>
  <p:transition spd="med">
    <p:diamond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ACA9F-ED96-4626-9875-69D2D91B28BD}" type="datetimeFigureOut">
              <a:rPr lang="en-IN" smtClean="0"/>
              <a:pPr/>
              <a:t>05-03-2026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A8F2C-60CD-40C6-A211-4EB856C06A8D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976738981"/>
      </p:ext>
    </p:extLst>
  </p:cSld>
  <p:clrMapOvr>
    <a:masterClrMapping/>
  </p:clrMapOvr>
  <p:transition spd="med">
    <p:diamond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ACA9F-ED96-4626-9875-69D2D91B28BD}" type="datetimeFigureOut">
              <a:rPr lang="en-IN" smtClean="0"/>
              <a:pPr/>
              <a:t>05-03-2026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A8F2C-60CD-40C6-A211-4EB856C06A8D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708032305"/>
      </p:ext>
    </p:extLst>
  </p:cSld>
  <p:clrMapOvr>
    <a:masterClrMapping/>
  </p:clrMapOvr>
  <p:transition spd="med">
    <p:diamond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ACA9F-ED96-4626-9875-69D2D91B28BD}" type="datetimeFigureOut">
              <a:rPr lang="en-IN" smtClean="0"/>
              <a:pPr/>
              <a:t>05-03-2026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A8F2C-60CD-40C6-A211-4EB856C06A8D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321760607"/>
      </p:ext>
    </p:extLst>
  </p:cSld>
  <p:clrMapOvr>
    <a:masterClrMapping/>
  </p:clrMapOvr>
  <p:transition spd="med">
    <p:diamond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ACA9F-ED96-4626-9875-69D2D91B28BD}" type="datetimeFigureOut">
              <a:rPr lang="en-IN" smtClean="0"/>
              <a:pPr/>
              <a:t>05-03-2026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A8F2C-60CD-40C6-A211-4EB856C06A8D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069179167"/>
      </p:ext>
    </p:extLst>
  </p:cSld>
  <p:clrMapOvr>
    <a:masterClrMapping/>
  </p:clrMapOvr>
  <p:transition spd="med">
    <p:diamond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ACA9F-ED96-4626-9875-69D2D91B28BD}" type="datetimeFigureOut">
              <a:rPr lang="en-IN" smtClean="0"/>
              <a:pPr/>
              <a:t>05-03-2026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A8F2C-60CD-40C6-A211-4EB856C06A8D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644539289"/>
      </p:ext>
    </p:extLst>
  </p:cSld>
  <p:clrMapOvr>
    <a:masterClrMapping/>
  </p:clrMapOvr>
  <p:transition spd="med">
    <p:diamond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A8F2C-60CD-40C6-A211-4EB856C06A8D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ACA9F-ED96-4626-9875-69D2D91B28BD}" type="datetimeFigureOut">
              <a:rPr lang="en-IN" smtClean="0"/>
              <a:pPr/>
              <a:t>05-03-2026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345018687"/>
      </p:ext>
    </p:extLst>
  </p:cSld>
  <p:clrMapOvr>
    <a:masterClrMapping/>
  </p:clrMapOvr>
  <p:transition spd="med">
    <p:diamond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ACA9F-ED96-4626-9875-69D2D91B28BD}" type="datetimeFigureOut">
              <a:rPr lang="en-IN" smtClean="0"/>
              <a:pPr/>
              <a:t>05-03-2026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A8F2C-60CD-40C6-A211-4EB856C06A8D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931977593"/>
      </p:ext>
    </p:extLst>
  </p:cSld>
  <p:clrMapOvr>
    <a:masterClrMapping/>
  </p:clrMapOvr>
  <p:transition spd="med">
    <p:diamond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ACA9F-ED96-4626-9875-69D2D91B28BD}" type="datetimeFigureOut">
              <a:rPr lang="en-IN" smtClean="0"/>
              <a:pPr/>
              <a:t>05-03-2026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A8F2C-60CD-40C6-A211-4EB856C06A8D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3205611649"/>
      </p:ext>
    </p:extLst>
  </p:cSld>
  <p:clrMapOvr>
    <a:masterClrMapping/>
  </p:clrMapOvr>
  <p:transition spd="med">
    <p:diamond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ACA9F-ED96-4626-9875-69D2D91B28BD}" type="datetimeFigureOut">
              <a:rPr lang="en-IN" smtClean="0"/>
              <a:pPr/>
              <a:t>05-03-2026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A8F2C-60CD-40C6-A211-4EB856C06A8D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342686622"/>
      </p:ext>
    </p:extLst>
  </p:cSld>
  <p:clrMapOvr>
    <a:masterClrMapping/>
  </p:clrMapOvr>
  <p:transition spd="med">
    <p:diamond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ACA9F-ED96-4626-9875-69D2D91B28BD}" type="datetimeFigureOut">
              <a:rPr lang="en-IN" smtClean="0"/>
              <a:pPr/>
              <a:t>05-03-2026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A8F2C-60CD-40C6-A211-4EB856C06A8D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673704207"/>
      </p:ext>
    </p:extLst>
  </p:cSld>
  <p:clrMapOvr>
    <a:masterClrMapping/>
  </p:clrMapOvr>
  <p:transition spd="med">
    <p:diamond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ACA9F-ED96-4626-9875-69D2D91B28BD}" type="datetimeFigureOut">
              <a:rPr lang="en-IN" smtClean="0"/>
              <a:pPr/>
              <a:t>05-03-2026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A8F2C-60CD-40C6-A211-4EB856C06A8D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234742455"/>
      </p:ext>
    </p:extLst>
  </p:cSld>
  <p:clrMapOvr>
    <a:masterClrMapping/>
  </p:clrMapOvr>
  <p:transition spd="med">
    <p:diamond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ACA9F-ED96-4626-9875-69D2D91B28BD}" type="datetimeFigureOut">
              <a:rPr lang="en-IN" smtClean="0"/>
              <a:pPr/>
              <a:t>05-03-2026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A8F2C-60CD-40C6-A211-4EB856C06A8D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724341650"/>
      </p:ext>
    </p:extLst>
  </p:cSld>
  <p:clrMapOvr>
    <a:masterClrMapping/>
  </p:clrMapOvr>
  <p:transition spd="med">
    <p:diamond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ACA9F-ED96-4626-9875-69D2D91B28BD}" type="datetimeFigureOut">
              <a:rPr lang="en-IN" smtClean="0"/>
              <a:pPr/>
              <a:t>05-03-2026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A8F2C-60CD-40C6-A211-4EB856C06A8D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053684508"/>
      </p:ext>
    </p:extLst>
  </p:cSld>
  <p:clrMapOvr>
    <a:masterClrMapping/>
  </p:clrMapOvr>
  <p:transition spd="med">
    <p:diamond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BACA9F-ED96-4626-9875-69D2D91B28BD}" type="datetimeFigureOut">
              <a:rPr lang="en-IN" smtClean="0"/>
              <a:pPr/>
              <a:t>05-03-2026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ADA8F2C-60CD-40C6-A211-4EB856C06A8D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916903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  <p:sldLayoutId id="2147483726" r:id="rId15"/>
    <p:sldLayoutId id="2147483727" r:id="rId16"/>
  </p:sldLayoutIdLst>
  <p:transition spd="med">
    <p:diamond/>
  </p:transition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5992A0CF-8E19-5FD0-6CBD-1E3D2076FE07}"/>
              </a:ext>
            </a:extLst>
          </p:cNvPr>
          <p:cNvSpPr txBox="1"/>
          <p:nvPr/>
        </p:nvSpPr>
        <p:spPr>
          <a:xfrm>
            <a:off x="1668541" y="326468"/>
            <a:ext cx="771461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r-IN" sz="3200" b="1" dirty="0">
                <a:solidFill>
                  <a:srgbClr val="FF0000"/>
                </a:solidFill>
                <a:latin typeface="Aparajita" pitchFamily="18" charset="0"/>
                <a:cs typeface="Aparajita" pitchFamily="18" charset="0"/>
              </a:rPr>
              <a:t>ग्रामपंचायत </a:t>
            </a:r>
            <a:r>
              <a:rPr lang="mr-IN" sz="3200" b="1" dirty="0" smtClean="0">
                <a:solidFill>
                  <a:srgbClr val="FF0000"/>
                </a:solidFill>
                <a:latin typeface="Aparajita" pitchFamily="18" charset="0"/>
                <a:cs typeface="Aparajita" pitchFamily="18" charset="0"/>
              </a:rPr>
              <a:t>निरगुडे (ह) </a:t>
            </a:r>
            <a:r>
              <a:rPr lang="mr-IN" sz="3200" b="1" dirty="0">
                <a:solidFill>
                  <a:srgbClr val="FF0000"/>
                </a:solidFill>
                <a:latin typeface="Aparajita" pitchFamily="18" charset="0"/>
                <a:cs typeface="Aparajita" pitchFamily="18" charset="0"/>
              </a:rPr>
              <a:t>ता. त्र्यंबकेश्वर जि. नाशिक</a:t>
            </a:r>
          </a:p>
          <a:p>
            <a:endParaRPr lang="en-IN" sz="3200" dirty="0">
              <a:latin typeface="Aparajita" pitchFamily="18" charset="0"/>
              <a:cs typeface="Aparajita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9AEB1B27-008E-12FF-60FF-D337461DEF9E}"/>
              </a:ext>
            </a:extLst>
          </p:cNvPr>
          <p:cNvSpPr txBox="1"/>
          <p:nvPr/>
        </p:nvSpPr>
        <p:spPr>
          <a:xfrm>
            <a:off x="329936" y="911745"/>
            <a:ext cx="89266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r-IN" sz="2400" b="1" dirty="0" smtClean="0">
                <a:solidFill>
                  <a:srgbClr val="7030A0"/>
                </a:solidFill>
                <a:latin typeface="Aparajita" pitchFamily="18" charset="0"/>
                <a:cs typeface="Aparajita" pitchFamily="18" charset="0"/>
              </a:rPr>
              <a:t>     मा</a:t>
            </a:r>
            <a:r>
              <a:rPr lang="mr-IN" sz="2400" b="1" dirty="0">
                <a:solidFill>
                  <a:srgbClr val="7030A0"/>
                </a:solidFill>
                <a:latin typeface="Aparajita" pitchFamily="18" charset="0"/>
                <a:cs typeface="Aparajita" pitchFamily="18" charset="0"/>
              </a:rPr>
              <a:t>. मुख्यमंत्री समृद्ध पंचायत राज अभियान अंतर्गत विकास कामांचा अहवाल सन </a:t>
            </a:r>
            <a:r>
              <a:rPr lang="mr-IN" sz="2400" b="1" dirty="0" smtClean="0">
                <a:solidFill>
                  <a:srgbClr val="7030A0"/>
                </a:solidFill>
                <a:latin typeface="DVOT-Surekh" pitchFamily="2" charset="0"/>
                <a:cs typeface="DVOT-Surekh" pitchFamily="2" charset="0"/>
              </a:rPr>
              <a:t>२०२५-२०२६</a:t>
            </a:r>
            <a:endParaRPr lang="en-IN" sz="2400" b="1" dirty="0">
              <a:solidFill>
                <a:srgbClr val="7030A0"/>
              </a:solidFill>
              <a:latin typeface="DVOT-Surekh" pitchFamily="2" charset="0"/>
              <a:cs typeface="DVOT-Surekh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6E4274A7-FF5C-A2DD-5A0D-5FFEA6E81EAE}"/>
              </a:ext>
            </a:extLst>
          </p:cNvPr>
          <p:cNvSpPr txBox="1"/>
          <p:nvPr/>
        </p:nvSpPr>
        <p:spPr>
          <a:xfrm>
            <a:off x="2535517" y="1772219"/>
            <a:ext cx="41855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r-IN" sz="2400" b="1" dirty="0">
                <a:solidFill>
                  <a:schemeClr val="accent6">
                    <a:lumMod val="75000"/>
                  </a:schemeClr>
                </a:solidFill>
                <a:latin typeface="Aparajita" pitchFamily="18" charset="0"/>
                <a:cs typeface="Aparajita" pitchFamily="18" charset="0"/>
              </a:rPr>
              <a:t>मा.रविकांत रामचंद्र </a:t>
            </a:r>
            <a:r>
              <a:rPr lang="mr-IN" sz="2400" b="1" dirty="0" smtClean="0">
                <a:solidFill>
                  <a:schemeClr val="accent6">
                    <a:lumMod val="75000"/>
                  </a:schemeClr>
                </a:solidFill>
                <a:latin typeface="Aparajita" pitchFamily="18" charset="0"/>
                <a:cs typeface="Aparajita" pitchFamily="18" charset="0"/>
              </a:rPr>
              <a:t>सानप </a:t>
            </a:r>
            <a:endParaRPr lang="mr-IN" sz="2400" b="1" dirty="0">
              <a:solidFill>
                <a:schemeClr val="accent6">
                  <a:lumMod val="75000"/>
                </a:schemeClr>
              </a:solidFill>
              <a:latin typeface="Aparajita" pitchFamily="18" charset="0"/>
              <a:cs typeface="Aparajita" pitchFamily="18" charset="0"/>
            </a:endParaRPr>
          </a:p>
          <a:p>
            <a:pPr algn="ctr"/>
            <a:r>
              <a:rPr lang="mr-IN" sz="2400" b="1" dirty="0">
                <a:solidFill>
                  <a:schemeClr val="accent6">
                    <a:lumMod val="75000"/>
                  </a:schemeClr>
                </a:solidFill>
                <a:latin typeface="Aparajita" pitchFamily="18" charset="0"/>
                <a:cs typeface="Aparajita" pitchFamily="18" charset="0"/>
              </a:rPr>
              <a:t>गटविकास अधिकारी ता.त्र्यंबकेश्वर </a:t>
            </a:r>
            <a:endParaRPr lang="en-IN" sz="2400" b="1" dirty="0">
              <a:solidFill>
                <a:schemeClr val="accent6">
                  <a:lumMod val="75000"/>
                </a:schemeClr>
              </a:solidFill>
              <a:latin typeface="Aparajita" pitchFamily="18" charset="0"/>
              <a:cs typeface="Aparajita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2F217230-D110-9213-6971-8B7F76AFD56B}"/>
              </a:ext>
            </a:extLst>
          </p:cNvPr>
          <p:cNvSpPr txBox="1"/>
          <p:nvPr/>
        </p:nvSpPr>
        <p:spPr>
          <a:xfrm>
            <a:off x="2563653" y="3555148"/>
            <a:ext cx="41855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r-IN" sz="2400" b="1" dirty="0" smtClean="0">
                <a:solidFill>
                  <a:schemeClr val="accent6">
                    <a:lumMod val="75000"/>
                  </a:schemeClr>
                </a:solidFill>
                <a:latin typeface="Aparajita" pitchFamily="18" charset="0"/>
                <a:cs typeface="Aparajita" pitchFamily="18" charset="0"/>
              </a:rPr>
              <a:t>श्री.संदिप </a:t>
            </a:r>
            <a:r>
              <a:rPr lang="mr-IN" sz="2400" b="1" dirty="0">
                <a:solidFill>
                  <a:schemeClr val="accent6">
                    <a:lumMod val="75000"/>
                  </a:schemeClr>
                </a:solidFill>
                <a:latin typeface="Aparajita" pitchFamily="18" charset="0"/>
                <a:cs typeface="Aparajita" pitchFamily="18" charset="0"/>
              </a:rPr>
              <a:t>शंकर खैरणार </a:t>
            </a:r>
          </a:p>
          <a:p>
            <a:pPr algn="ctr"/>
            <a:r>
              <a:rPr lang="mr-IN" sz="2400" b="1" dirty="0">
                <a:solidFill>
                  <a:schemeClr val="accent6">
                    <a:lumMod val="75000"/>
                  </a:schemeClr>
                </a:solidFill>
                <a:latin typeface="Aparajita" pitchFamily="18" charset="0"/>
                <a:cs typeface="Aparajita" pitchFamily="18" charset="0"/>
              </a:rPr>
              <a:t>मा.विस्तार आधिकारी ता. </a:t>
            </a:r>
            <a:r>
              <a:rPr lang="mr-IN" sz="2400" b="1" dirty="0" smtClean="0">
                <a:solidFill>
                  <a:schemeClr val="accent6">
                    <a:lumMod val="75000"/>
                  </a:schemeClr>
                </a:solidFill>
                <a:latin typeface="Aparajita" pitchFamily="18" charset="0"/>
                <a:cs typeface="Aparajita" pitchFamily="18" charset="0"/>
              </a:rPr>
              <a:t>त्र्यंबकेश्वर</a:t>
            </a:r>
            <a:r>
              <a:rPr lang="mr-IN" sz="24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endParaRPr lang="en-IN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2A71ACFB-5D77-46A9-7A6F-41D74F7E389A}"/>
              </a:ext>
            </a:extLst>
          </p:cNvPr>
          <p:cNvSpPr txBox="1"/>
          <p:nvPr/>
        </p:nvSpPr>
        <p:spPr>
          <a:xfrm>
            <a:off x="2031255" y="2620908"/>
            <a:ext cx="54109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r-IN" sz="2400" b="1" dirty="0" smtClean="0">
                <a:solidFill>
                  <a:schemeClr val="accent6">
                    <a:lumMod val="75000"/>
                  </a:schemeClr>
                </a:solidFill>
                <a:latin typeface="Aparajita" pitchFamily="18" charset="0"/>
                <a:cs typeface="Aparajita" pitchFamily="18" charset="0"/>
              </a:rPr>
              <a:t>श्री.ज्ञानेश्वर गोकुळ </a:t>
            </a:r>
            <a:r>
              <a:rPr lang="mr-IN" sz="2400" b="1" dirty="0" smtClean="0">
                <a:solidFill>
                  <a:schemeClr val="accent6">
                    <a:lumMod val="75000"/>
                  </a:schemeClr>
                </a:solidFill>
                <a:latin typeface="Aparajita" pitchFamily="18" charset="0"/>
                <a:cs typeface="Aparajita" pitchFamily="18" charset="0"/>
              </a:rPr>
              <a:t>सपकाळे </a:t>
            </a:r>
            <a:endParaRPr lang="mr-IN" sz="2400" b="1" dirty="0" smtClean="0">
              <a:solidFill>
                <a:schemeClr val="accent6">
                  <a:lumMod val="75000"/>
                </a:schemeClr>
              </a:solidFill>
              <a:latin typeface="Aparajita" pitchFamily="18" charset="0"/>
              <a:cs typeface="Aparajita" pitchFamily="18" charset="0"/>
            </a:endParaRPr>
          </a:p>
          <a:p>
            <a:pPr algn="ctr"/>
            <a:r>
              <a:rPr lang="mr-IN" sz="2400" b="1" dirty="0" smtClean="0">
                <a:solidFill>
                  <a:schemeClr val="accent6">
                    <a:lumMod val="75000"/>
                  </a:schemeClr>
                </a:solidFill>
                <a:latin typeface="Aparajita" pitchFamily="18" charset="0"/>
                <a:cs typeface="Aparajita" pitchFamily="18" charset="0"/>
              </a:rPr>
              <a:t>पालक अधिकारी तथा मा.विस्तार आधिकारी</a:t>
            </a:r>
            <a:endParaRPr lang="en-IN" sz="2400" b="1" dirty="0" smtClean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B90C6C09-3E47-D2AF-487E-B11D5F9A77CA}"/>
              </a:ext>
            </a:extLst>
          </p:cNvPr>
          <p:cNvSpPr txBox="1"/>
          <p:nvPr/>
        </p:nvSpPr>
        <p:spPr>
          <a:xfrm>
            <a:off x="2356698" y="4487594"/>
            <a:ext cx="467569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r-IN" sz="2400" b="1" dirty="0" smtClean="0">
                <a:solidFill>
                  <a:schemeClr val="accent6">
                    <a:lumMod val="75000"/>
                  </a:schemeClr>
                </a:solidFill>
                <a:latin typeface="Aparajita" pitchFamily="18" charset="0"/>
                <a:cs typeface="Aparajita" pitchFamily="18" charset="0"/>
              </a:rPr>
              <a:t>श्री. दादासाहेब कारभारी आहेर </a:t>
            </a:r>
          </a:p>
          <a:p>
            <a:pPr algn="ctr"/>
            <a:r>
              <a:rPr lang="mr-IN" sz="2400" b="1" dirty="0" smtClean="0">
                <a:solidFill>
                  <a:schemeClr val="accent6">
                    <a:lumMod val="75000"/>
                  </a:schemeClr>
                </a:solidFill>
                <a:latin typeface="Aparajita" pitchFamily="18" charset="0"/>
                <a:cs typeface="Aparajita" pitchFamily="18" charset="0"/>
              </a:rPr>
              <a:t>प्रशासक  निरगुडे (ह) </a:t>
            </a:r>
          </a:p>
          <a:p>
            <a:pPr algn="ctr"/>
            <a:endParaRPr lang="mr-IN" sz="2400" b="1" dirty="0" smtClean="0">
              <a:solidFill>
                <a:schemeClr val="accent6">
                  <a:lumMod val="75000"/>
                </a:schemeClr>
              </a:solidFill>
              <a:latin typeface="Aparajita" pitchFamily="18" charset="0"/>
              <a:cs typeface="Aparajita" pitchFamily="18" charset="0"/>
            </a:endParaRPr>
          </a:p>
          <a:p>
            <a:pPr algn="ctr"/>
            <a:r>
              <a:rPr lang="mr-IN" sz="2400" b="1" dirty="0" smtClean="0">
                <a:solidFill>
                  <a:schemeClr val="accent6">
                    <a:lumMod val="75000"/>
                  </a:schemeClr>
                </a:solidFill>
                <a:latin typeface="Aparajita" pitchFamily="18" charset="0"/>
                <a:cs typeface="Aparajita" pitchFamily="18" charset="0"/>
              </a:rPr>
              <a:t>श्री. योगेंद्र रामचंद्र डाके  </a:t>
            </a:r>
          </a:p>
          <a:p>
            <a:pPr algn="ctr"/>
            <a:r>
              <a:rPr lang="mr-IN" sz="2400" b="1" dirty="0" smtClean="0">
                <a:solidFill>
                  <a:schemeClr val="accent6">
                    <a:lumMod val="75000"/>
                  </a:schemeClr>
                </a:solidFill>
                <a:latin typeface="Aparajita" pitchFamily="18" charset="0"/>
                <a:cs typeface="Aparajita" pitchFamily="18" charset="0"/>
              </a:rPr>
              <a:t>ग्रामपंचायत अधिकारी निरगुडे (ह) </a:t>
            </a:r>
          </a:p>
          <a:p>
            <a:pPr algn="ctr"/>
            <a:endParaRPr lang="mr-IN" sz="2400" b="1" dirty="0">
              <a:solidFill>
                <a:schemeClr val="accent3">
                  <a:lumMod val="50000"/>
                </a:schemeClr>
              </a:solidFill>
              <a:latin typeface="Aparajita" pitchFamily="18" charset="0"/>
              <a:cs typeface="Aparajita" pitchFamily="18" charset="0"/>
            </a:endParaRPr>
          </a:p>
          <a:p>
            <a:pPr algn="ctr"/>
            <a:endParaRPr lang="mr-IN" sz="2400" b="1" dirty="0">
              <a:solidFill>
                <a:srgbClr val="0070C0"/>
              </a:solidFill>
              <a:latin typeface="Aparajita" pitchFamily="18" charset="0"/>
              <a:cs typeface="Aparajit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437627"/>
      </p:ext>
    </p:extLst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0248F7AE-9AB8-B1DC-53B1-79A5265A8FD4}"/>
              </a:ext>
            </a:extLst>
          </p:cNvPr>
          <p:cNvSpPr txBox="1"/>
          <p:nvPr/>
        </p:nvSpPr>
        <p:spPr>
          <a:xfrm>
            <a:off x="1951348" y="194363"/>
            <a:ext cx="74880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r-IN" sz="3200" b="1" dirty="0" smtClean="0">
                <a:solidFill>
                  <a:srgbClr val="FF0000"/>
                </a:solidFill>
                <a:latin typeface="Aparajita" pitchFamily="18" charset="0"/>
                <a:cs typeface="Aparajita" pitchFamily="18" charset="0"/>
              </a:rPr>
              <a:t>ग्रामपंचायत कार्यालय निरगुडे (ह) </a:t>
            </a:r>
            <a:endParaRPr lang="en-IN" sz="3200" b="1" dirty="0">
              <a:solidFill>
                <a:srgbClr val="FF0000"/>
              </a:solidFill>
              <a:latin typeface="Aparajita" pitchFamily="18" charset="0"/>
              <a:cs typeface="Aparajita" pitchFamily="18" charset="0"/>
            </a:endParaRPr>
          </a:p>
        </p:txBody>
      </p:sp>
      <p:pic>
        <p:nvPicPr>
          <p:cNvPr id="5" name="Picture 4" descr="gp निरगुडे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979" y="1436572"/>
            <a:ext cx="4684542" cy="3388647"/>
          </a:xfrm>
          <a:prstGeom prst="round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Rectangle 3"/>
          <p:cNvSpPr/>
          <p:nvPr/>
        </p:nvSpPr>
        <p:spPr>
          <a:xfrm>
            <a:off x="1097281" y="5495164"/>
            <a:ext cx="91828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mr-IN" dirty="0" smtClean="0">
                <a:solidFill>
                  <a:srgbClr val="FF0000"/>
                </a:solidFill>
              </a:rPr>
              <a:t>Website  </a:t>
            </a:r>
            <a:r>
              <a:rPr lang="mr-IN" dirty="0" smtClean="0">
                <a:solidFill>
                  <a:srgbClr val="0070C0"/>
                </a:solidFill>
              </a:rPr>
              <a:t>:-   </a:t>
            </a:r>
            <a:r>
              <a:rPr lang="en-US" dirty="0" smtClean="0">
                <a:solidFill>
                  <a:srgbClr val="0070C0"/>
                </a:solidFill>
              </a:rPr>
              <a:t>https://gpnirgude.panchayatsamititrimbakeshwar.in/</a:t>
            </a:r>
            <a:endParaRPr lang="en-US" dirty="0">
              <a:solidFill>
                <a:srgbClr val="0070C0"/>
              </a:solidFill>
            </a:endParaRPr>
          </a:p>
        </p:txBody>
      </p:sp>
      <p:pic>
        <p:nvPicPr>
          <p:cNvPr id="7" name="Picture 6" descr="gp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7078" y="1505242"/>
            <a:ext cx="5531728" cy="3393831"/>
          </a:xfrm>
          <a:prstGeom prst="round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xmlns="" val="4270521442"/>
      </p:ext>
    </p:extLst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0FE689D1-F120-88A3-D359-4294CB6DCE09}"/>
              </a:ext>
            </a:extLst>
          </p:cNvPr>
          <p:cNvSpPr txBox="1"/>
          <p:nvPr/>
        </p:nvSpPr>
        <p:spPr>
          <a:xfrm>
            <a:off x="2301299" y="450166"/>
            <a:ext cx="65516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r-IN" sz="3000" b="1" dirty="0">
                <a:solidFill>
                  <a:srgbClr val="FF0000"/>
                </a:solidFill>
                <a:latin typeface="Aparajita" pitchFamily="18" charset="0"/>
                <a:cs typeface="Aparajita" pitchFamily="18" charset="0"/>
              </a:rPr>
              <a:t>वृक्ष लागवड </a:t>
            </a:r>
            <a:r>
              <a:rPr lang="mr-IN" sz="3000" b="1" dirty="0" smtClean="0">
                <a:solidFill>
                  <a:srgbClr val="FF0000"/>
                </a:solidFill>
                <a:latin typeface="Aparajita" pitchFamily="18" charset="0"/>
                <a:cs typeface="Aparajita" pitchFamily="18" charset="0"/>
              </a:rPr>
              <a:t>निरगुडे (ह) </a:t>
            </a:r>
            <a:endParaRPr lang="en-IN" sz="3000" b="1" dirty="0">
              <a:solidFill>
                <a:srgbClr val="FF0000"/>
              </a:solidFill>
              <a:latin typeface="Aparajita" pitchFamily="18" charset="0"/>
              <a:cs typeface="Aparajita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5137" y="1116706"/>
            <a:ext cx="4470401" cy="2175134"/>
          </a:xfrm>
          <a:prstGeom prst="round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21955" y="1102639"/>
            <a:ext cx="4719783" cy="2189202"/>
          </a:xfrm>
          <a:prstGeom prst="round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Picture 5" descr="IMG-20250914-WA009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9760" y="3587262"/>
            <a:ext cx="6663397" cy="3038622"/>
          </a:xfrm>
          <a:prstGeom prst="round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xmlns="" val="85288691"/>
      </p:ext>
    </p:extLst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ED14CC1A-B9EA-E091-AC00-86B22DC26893}"/>
              </a:ext>
            </a:extLst>
          </p:cNvPr>
          <p:cNvSpPr txBox="1"/>
          <p:nvPr/>
        </p:nvSpPr>
        <p:spPr>
          <a:xfrm>
            <a:off x="2243009" y="261856"/>
            <a:ext cx="58728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r-IN" sz="3200" b="1" dirty="0">
                <a:solidFill>
                  <a:schemeClr val="accent2"/>
                </a:solidFill>
                <a:latin typeface="Aparajita" pitchFamily="18" charset="0"/>
                <a:cs typeface="Aparajita" pitchFamily="18" charset="0"/>
              </a:rPr>
              <a:t>आपले सरकार सेवा केंद्र </a:t>
            </a:r>
            <a:r>
              <a:rPr lang="mr-IN" sz="3200" b="1" dirty="0" smtClean="0">
                <a:solidFill>
                  <a:schemeClr val="accent2"/>
                </a:solidFill>
                <a:latin typeface="Aparajita" pitchFamily="18" charset="0"/>
                <a:cs typeface="Aparajita" pitchFamily="18" charset="0"/>
              </a:rPr>
              <a:t>निरगुडे (ह) </a:t>
            </a:r>
            <a:endParaRPr lang="en-IN" sz="3200" b="1" dirty="0">
              <a:solidFill>
                <a:schemeClr val="accent2"/>
              </a:solidFill>
              <a:latin typeface="Aparajita" pitchFamily="18" charset="0"/>
              <a:cs typeface="Aparajita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4359" y="980902"/>
            <a:ext cx="4405604" cy="258849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1659" y="3896751"/>
            <a:ext cx="4408304" cy="261659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Picture 5" descr="ass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593960" y="956603"/>
            <a:ext cx="4114800" cy="5486400"/>
          </a:xfrm>
          <a:prstGeom prst="round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xmlns="" val="2302968547"/>
      </p:ext>
    </p:extLst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932871"/>
            <a:ext cx="7766936" cy="310109"/>
          </a:xfrm>
        </p:spPr>
        <p:txBody>
          <a:bodyPr/>
          <a:lstStyle/>
          <a:p>
            <a:pPr algn="ctr"/>
            <a:r>
              <a:rPr lang="mr-IN" sz="3200" dirty="0" smtClean="0">
                <a:solidFill>
                  <a:srgbClr val="FF0000"/>
                </a:solidFill>
                <a:latin typeface="Aparajita" pitchFamily="18" charset="0"/>
                <a:cs typeface="Aparajita" pitchFamily="18" charset="0"/>
              </a:rPr>
              <a:t>अंगणवाडी केंद्र</a:t>
            </a:r>
            <a:r>
              <a:rPr lang="mr-IN" dirty="0" smtClean="0">
                <a:solidFill>
                  <a:srgbClr val="FF0000"/>
                </a:solidFill>
                <a:latin typeface="Aparajita" pitchFamily="18" charset="0"/>
                <a:cs typeface="Aparajita" pitchFamily="18" charset="0"/>
              </a:rPr>
              <a:t> </a:t>
            </a:r>
            <a:endParaRPr lang="en-US" dirty="0">
              <a:solidFill>
                <a:srgbClr val="FF0000"/>
              </a:solidFill>
              <a:latin typeface="Aparajita" pitchFamily="18" charset="0"/>
              <a:cs typeface="Aparajita" pitchFamily="18" charset="0"/>
            </a:endParaRPr>
          </a:p>
        </p:txBody>
      </p:sp>
      <p:pic>
        <p:nvPicPr>
          <p:cNvPr id="5" name="Picture 4" descr="IMG-20251114-WA00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2498" y="1886492"/>
            <a:ext cx="5304376" cy="3699261"/>
          </a:xfrm>
          <a:prstGeom prst="round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Picture 5" descr="IMG-20250914-WA008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8128" y="1856935"/>
            <a:ext cx="4783017" cy="3756074"/>
          </a:xfrm>
          <a:prstGeom prst="round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xmlns="" val="228579645"/>
      </p:ext>
    </p:extLst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9296660" cy="1320800"/>
          </a:xfrm>
        </p:spPr>
        <p:txBody>
          <a:bodyPr/>
          <a:lstStyle/>
          <a:p>
            <a:pPr algn="ctr"/>
            <a:r>
              <a:rPr lang="mr-IN" b="1" dirty="0" smtClean="0">
                <a:solidFill>
                  <a:srgbClr val="FF0000"/>
                </a:solidFill>
                <a:latin typeface="Aparajita" pitchFamily="18" charset="0"/>
                <a:cs typeface="Aparajita" pitchFamily="18" charset="0"/>
              </a:rPr>
              <a:t>बेलपाली येथे कुटुंब प्रमाणे वृक्षलागवड</a:t>
            </a:r>
            <a:endParaRPr lang="en-US" b="1" dirty="0">
              <a:solidFill>
                <a:srgbClr val="FF0000"/>
              </a:solidFill>
              <a:latin typeface="Aparajita" pitchFamily="18" charset="0"/>
              <a:cs typeface="Aparajita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60246" y="1574588"/>
            <a:ext cx="3857625" cy="4657400"/>
          </a:xfrm>
          <a:prstGeom prst="round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62240" y="1588656"/>
            <a:ext cx="3857625" cy="4587062"/>
          </a:xfrm>
          <a:prstGeom prst="round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xmlns="" val="914977854"/>
      </p:ext>
    </p:extLst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DE481A2E-B408-052C-D377-25C69154A233}"/>
              </a:ext>
            </a:extLst>
          </p:cNvPr>
          <p:cNvSpPr txBox="1"/>
          <p:nvPr/>
        </p:nvSpPr>
        <p:spPr>
          <a:xfrm>
            <a:off x="2707427" y="572425"/>
            <a:ext cx="46191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r-IN" sz="3200" b="1" dirty="0">
                <a:solidFill>
                  <a:srgbClr val="FF0000"/>
                </a:solidFill>
                <a:latin typeface="Aparajita" pitchFamily="18" charset="0"/>
                <a:cs typeface="Aparajita" pitchFamily="18" charset="0"/>
              </a:rPr>
              <a:t>जि.प. शाळा डिजिटल  </a:t>
            </a:r>
            <a:endParaRPr lang="en-IN" sz="3200" b="1" dirty="0">
              <a:solidFill>
                <a:srgbClr val="FF0000"/>
              </a:solidFill>
              <a:latin typeface="Aparajita" pitchFamily="18" charset="0"/>
              <a:cs typeface="Aparajita" pitchFamily="18" charset="0"/>
            </a:endParaRPr>
          </a:p>
        </p:txBody>
      </p:sp>
      <p:pic>
        <p:nvPicPr>
          <p:cNvPr id="3" name="Picture 2" descr="IMG-20251113-WA00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509" y="1477107"/>
            <a:ext cx="4395860" cy="4515731"/>
          </a:xfrm>
          <a:prstGeom prst="round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Picture 3" descr="IMG-20251113-WA001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6061" y="1617785"/>
            <a:ext cx="5261317" cy="4346916"/>
          </a:xfrm>
          <a:prstGeom prst="round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xmlns="" val="4045527099"/>
      </p:ext>
    </p:extLst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294F696B-8907-3B0B-7074-CCC25C5F6D0C}"/>
              </a:ext>
            </a:extLst>
          </p:cNvPr>
          <p:cNvSpPr txBox="1"/>
          <p:nvPr/>
        </p:nvSpPr>
        <p:spPr>
          <a:xfrm>
            <a:off x="1979630" y="933253"/>
            <a:ext cx="57220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r-IN" sz="3200" b="1" dirty="0">
                <a:solidFill>
                  <a:schemeClr val="accent2"/>
                </a:solidFill>
                <a:latin typeface="Aparajita" pitchFamily="18" charset="0"/>
                <a:cs typeface="Aparajita" pitchFamily="18" charset="0"/>
              </a:rPr>
              <a:t>घनकचरा व्यवस्थापन </a:t>
            </a:r>
            <a:endParaRPr lang="en-IN" sz="3200" b="1" dirty="0">
              <a:solidFill>
                <a:schemeClr val="accent2"/>
              </a:solidFill>
              <a:latin typeface="Aparajita" pitchFamily="18" charset="0"/>
              <a:cs typeface="Aparajita" pitchFamily="18" charset="0"/>
            </a:endParaRPr>
          </a:p>
        </p:txBody>
      </p:sp>
      <p:pic>
        <p:nvPicPr>
          <p:cNvPr id="4" name="Picture 3" descr="IMG-20250914-WA004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843" y="1644708"/>
            <a:ext cx="4698609" cy="4334061"/>
          </a:xfrm>
          <a:prstGeom prst="round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Picture 4" descr="IMG-20250914-WA008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9957" y="1533378"/>
            <a:ext cx="4417255" cy="4487594"/>
          </a:xfrm>
          <a:prstGeom prst="round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xmlns="" val="4191174575"/>
      </p:ext>
    </p:extLst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C119D82-758A-EE5D-85A2-BAAA3684A09C}"/>
              </a:ext>
            </a:extLst>
          </p:cNvPr>
          <p:cNvSpPr txBox="1"/>
          <p:nvPr/>
        </p:nvSpPr>
        <p:spPr>
          <a:xfrm>
            <a:off x="2548863" y="637543"/>
            <a:ext cx="54298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r-IN" sz="3200" b="1" dirty="0">
                <a:solidFill>
                  <a:srgbClr val="FF0000"/>
                </a:solidFill>
                <a:latin typeface="Aparajita" pitchFamily="18" charset="0"/>
                <a:cs typeface="Aparajita" pitchFamily="18" charset="0"/>
              </a:rPr>
              <a:t>सांडपानी व्यवस्थापन </a:t>
            </a:r>
            <a:endParaRPr lang="en-IN" sz="3200" b="1" dirty="0">
              <a:solidFill>
                <a:srgbClr val="FF0000"/>
              </a:solidFill>
              <a:latin typeface="Aparajita" pitchFamily="18" charset="0"/>
              <a:cs typeface="Aparajita" pitchFamily="18" charset="0"/>
            </a:endParaRPr>
          </a:p>
        </p:txBody>
      </p:sp>
      <p:pic>
        <p:nvPicPr>
          <p:cNvPr id="5" name="Picture 4" descr="IMG-20250915-WA005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0430" y="1772528"/>
            <a:ext cx="4203090" cy="4487595"/>
          </a:xfrm>
          <a:prstGeom prst="round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Picture 5" descr="IMG-20250915-WA008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3264" y="1772529"/>
            <a:ext cx="4327678" cy="4417256"/>
          </a:xfrm>
          <a:prstGeom prst="round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xmlns="" val="2659457102"/>
      </p:ext>
    </p:extLst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AB97953B-BA17-BD57-4582-D08982066684}"/>
              </a:ext>
            </a:extLst>
          </p:cNvPr>
          <p:cNvSpPr txBox="1"/>
          <p:nvPr/>
        </p:nvSpPr>
        <p:spPr>
          <a:xfrm>
            <a:off x="1508289" y="612742"/>
            <a:ext cx="66930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r-IN" sz="3200" b="1" dirty="0">
                <a:solidFill>
                  <a:srgbClr val="FF0000"/>
                </a:solidFill>
                <a:latin typeface="Aparajita" pitchFamily="18" charset="0"/>
                <a:cs typeface="Aparajita" pitchFamily="18" charset="0"/>
              </a:rPr>
              <a:t>अपारंपरिक सौर ऊर्जा </a:t>
            </a:r>
            <a:endParaRPr lang="en-IN" sz="3200" b="1" dirty="0">
              <a:solidFill>
                <a:srgbClr val="FF0000"/>
              </a:solidFill>
              <a:latin typeface="Aparajita" pitchFamily="18" charset="0"/>
              <a:cs typeface="Aparajita" pitchFamily="18" charset="0"/>
            </a:endParaRPr>
          </a:p>
        </p:txBody>
      </p:sp>
      <p:pic>
        <p:nvPicPr>
          <p:cNvPr id="5" name="Picture 4" descr="IMG-20250918-WA007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1859" y="1575581"/>
            <a:ext cx="4501662" cy="4264339"/>
          </a:xfrm>
          <a:prstGeom prst="round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" name="Picture 6" descr="IMG-20251101-WA004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8942" y="1617785"/>
            <a:ext cx="5500468" cy="4262510"/>
          </a:xfrm>
          <a:prstGeom prst="round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xmlns="" val="1095843210"/>
      </p:ext>
    </p:extLst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664D2660-F3DF-C556-A38E-A08976B4142C}"/>
              </a:ext>
            </a:extLst>
          </p:cNvPr>
          <p:cNvSpPr txBox="1"/>
          <p:nvPr/>
        </p:nvSpPr>
        <p:spPr>
          <a:xfrm>
            <a:off x="1828800" y="400933"/>
            <a:ext cx="621226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000" b="1" dirty="0">
                <a:solidFill>
                  <a:srgbClr val="FF0000"/>
                </a:solidFill>
                <a:latin typeface="Aparajita" pitchFamily="18" charset="0"/>
                <a:cs typeface="Aparajita" pitchFamily="18" charset="0"/>
              </a:rPr>
              <a:t>A</a:t>
            </a:r>
            <a:r>
              <a:rPr lang="mr-IN" sz="3000" b="1" dirty="0">
                <a:solidFill>
                  <a:srgbClr val="FF0000"/>
                </a:solidFill>
                <a:latin typeface="Aparajita" pitchFamily="18" charset="0"/>
                <a:cs typeface="Aparajita" pitchFamily="18" charset="0"/>
              </a:rPr>
              <a:t>nemia मुक्त गांव आरोग्य शिबिर </a:t>
            </a:r>
            <a:endParaRPr lang="en-IN" sz="3000" b="1" dirty="0">
              <a:solidFill>
                <a:srgbClr val="FF0000"/>
              </a:solidFill>
              <a:latin typeface="Aparajita" pitchFamily="18" charset="0"/>
              <a:cs typeface="Aparajita" pitchFamily="18" charset="0"/>
            </a:endParaRPr>
          </a:p>
        </p:txBody>
      </p:sp>
      <p:pic>
        <p:nvPicPr>
          <p:cNvPr id="5" name="Picture 4" descr="WhatsApp Image 2026-02-03 at 8.35.31 AM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442" y="1322364"/>
            <a:ext cx="4820807" cy="4740811"/>
          </a:xfrm>
          <a:prstGeom prst="round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8" name="Picture 7" descr="IMG-20251130-WA000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7753" y="1273587"/>
            <a:ext cx="5345723" cy="4594172"/>
          </a:xfrm>
          <a:prstGeom prst="round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xmlns="" val="2503731789"/>
      </p:ext>
    </p:extLst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84733EDA-AF45-E974-F87C-00D7A8C0FB6D}"/>
              </a:ext>
            </a:extLst>
          </p:cNvPr>
          <p:cNvSpPr txBox="1"/>
          <p:nvPr/>
        </p:nvSpPr>
        <p:spPr>
          <a:xfrm>
            <a:off x="2177303" y="542541"/>
            <a:ext cx="600487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r-IN" sz="3000" b="1" dirty="0" smtClean="0">
                <a:solidFill>
                  <a:srgbClr val="FF0000"/>
                </a:solidFill>
                <a:latin typeface="Aparajita" pitchFamily="18" charset="0"/>
                <a:cs typeface="Aparajita" pitchFamily="18" charset="0"/>
              </a:rPr>
              <a:t>श्रमदान  </a:t>
            </a:r>
            <a:endParaRPr lang="en-IN" sz="3000" b="1" dirty="0">
              <a:solidFill>
                <a:srgbClr val="FF0000"/>
              </a:solidFill>
              <a:latin typeface="Aparajita" pitchFamily="18" charset="0"/>
              <a:cs typeface="Aparajita" pitchFamily="18" charset="0"/>
            </a:endParaRPr>
          </a:p>
        </p:txBody>
      </p:sp>
      <p:pic>
        <p:nvPicPr>
          <p:cNvPr id="3" name="Picture 2" descr="IMG-20250818-WA002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8302" y="1631852"/>
            <a:ext cx="5098133" cy="3798278"/>
          </a:xfrm>
          <a:prstGeom prst="round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Picture 3" descr="IMG-20250818-WA001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91200" y="1730325"/>
            <a:ext cx="5214424" cy="3685735"/>
          </a:xfrm>
          <a:prstGeom prst="round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xmlns="" val="300708026"/>
      </p:ext>
    </p:extLst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B8849992-F1B0-B7DF-A478-B0ACA5D804AD}"/>
              </a:ext>
            </a:extLst>
          </p:cNvPr>
          <p:cNvSpPr txBox="1"/>
          <p:nvPr/>
        </p:nvSpPr>
        <p:spPr>
          <a:xfrm>
            <a:off x="2738486" y="1109833"/>
            <a:ext cx="511875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IN" sz="3000" b="1" dirty="0"/>
          </a:p>
        </p:txBody>
      </p:sp>
      <p:sp>
        <p:nvSpPr>
          <p:cNvPr id="5" name="Rectangle 4"/>
          <p:cNvSpPr/>
          <p:nvPr/>
        </p:nvSpPr>
        <p:spPr>
          <a:xfrm>
            <a:off x="3516922" y="599608"/>
            <a:ext cx="398115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mr-IN" sz="2800" b="1" dirty="0" smtClean="0">
                <a:solidFill>
                  <a:srgbClr val="FF0000"/>
                </a:solidFill>
                <a:latin typeface="Aparajita" pitchFamily="18" charset="0"/>
                <a:cs typeface="Aparajita" pitchFamily="18" charset="0"/>
              </a:rPr>
              <a:t>श्रमदान निरगुडे ह.</a:t>
            </a:r>
            <a:endParaRPr lang="en-US" sz="2800" dirty="0">
              <a:solidFill>
                <a:srgbClr val="FF0000"/>
              </a:solidFill>
              <a:latin typeface="Aparajita" pitchFamily="18" charset="0"/>
              <a:cs typeface="Aparajita" pitchFamily="18" charset="0"/>
            </a:endParaRPr>
          </a:p>
        </p:txBody>
      </p:sp>
      <p:pic>
        <p:nvPicPr>
          <p:cNvPr id="7" name="Picture 6" descr="IMG-20251102-WA00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911" y="1477108"/>
            <a:ext cx="5162843" cy="4220307"/>
          </a:xfrm>
          <a:prstGeom prst="round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8" name="Picture 7" descr="IMG-20250918-WA004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6904" y="1477107"/>
            <a:ext cx="5219114" cy="4234375"/>
          </a:xfrm>
          <a:prstGeom prst="round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xmlns="" val="224578238"/>
      </p:ext>
    </p:extLst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mr-IN" b="1" dirty="0" smtClean="0">
                <a:solidFill>
                  <a:srgbClr val="FF0000"/>
                </a:solidFill>
                <a:latin typeface="Aparajita" pitchFamily="18" charset="0"/>
                <a:cs typeface="Aparajita" pitchFamily="18" charset="0"/>
              </a:rPr>
              <a:t>सौर उर्जा वापर </a:t>
            </a:r>
            <a:endParaRPr lang="en-US" b="1" dirty="0">
              <a:solidFill>
                <a:srgbClr val="FF0000"/>
              </a:solidFill>
              <a:latin typeface="Aparajita" pitchFamily="18" charset="0"/>
              <a:cs typeface="Aparajita" pitchFamily="18" charset="0"/>
            </a:endParaRPr>
          </a:p>
        </p:txBody>
      </p:sp>
      <p:pic>
        <p:nvPicPr>
          <p:cNvPr id="3" name="Picture 2" descr="WhatsApp Image 2026-03-04 at 11.14.31 AM (1)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31520" y="1617786"/>
            <a:ext cx="3024554" cy="219355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Picture 3" descr="जि प शाळा सोलर 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3723" y="4092644"/>
            <a:ext cx="2996419" cy="213497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" name="Picture 6" descr="WhatsApp Image 2026-03-05 at 4.50.53 PM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5900" y="1645920"/>
            <a:ext cx="2827607" cy="218049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8" name="Picture 7" descr="WhatsApp Image 2026-03-05 at 4.50.51 PM.jpe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56527" y="4135903"/>
            <a:ext cx="2892913" cy="201168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9" name="Picture 8" descr="WhatsApp Image 2026-03-05 at 4.50.52 PM.jpe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88112" y="1491174"/>
            <a:ext cx="3102173" cy="4684541"/>
          </a:xfrm>
          <a:prstGeom prst="round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3" y="609600"/>
            <a:ext cx="10886309" cy="937846"/>
          </a:xfrm>
        </p:spPr>
        <p:txBody>
          <a:bodyPr>
            <a:normAutofit/>
          </a:bodyPr>
          <a:lstStyle/>
          <a:p>
            <a:r>
              <a:rPr lang="mr-IN" b="1" dirty="0" smtClean="0">
                <a:solidFill>
                  <a:srgbClr val="FF0000"/>
                </a:solidFill>
                <a:latin typeface="Aparajita" pitchFamily="18" charset="0"/>
                <a:cs typeface="Aparajita" pitchFamily="18" charset="0"/>
              </a:rPr>
              <a:t>मा.गटविकास अधिकारी सो. पं.स.त्र्यंबकेश्वर यांची भेट व श्रमदान </a:t>
            </a:r>
            <a:endParaRPr lang="en-US" b="1" dirty="0">
              <a:solidFill>
                <a:srgbClr val="FF0000"/>
              </a:solidFill>
              <a:latin typeface="Aparajita" pitchFamily="18" charset="0"/>
              <a:cs typeface="Aparajita" pitchFamily="18" charset="0"/>
            </a:endParaRPr>
          </a:p>
        </p:txBody>
      </p:sp>
      <p:pic>
        <p:nvPicPr>
          <p:cNvPr id="4" name="Picture 3" descr="S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5250" y="1663938"/>
            <a:ext cx="4867422" cy="4188222"/>
          </a:xfrm>
          <a:prstGeom prst="round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Picture 5" descr="IMG_20260101_125005_56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35041" y="1730328"/>
            <a:ext cx="4339257" cy="4121832"/>
          </a:xfrm>
          <a:prstGeom prst="round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mr-IN" b="1" dirty="0" smtClean="0">
                <a:solidFill>
                  <a:srgbClr val="FF0000"/>
                </a:solidFill>
                <a:latin typeface="Aparajita" pitchFamily="18" charset="0"/>
                <a:cs typeface="Aparajita" pitchFamily="18" charset="0"/>
              </a:rPr>
              <a:t>प्लास्टिक बंदी </a:t>
            </a:r>
            <a:endParaRPr lang="en-US" b="1" dirty="0">
              <a:solidFill>
                <a:srgbClr val="FF0000"/>
              </a:solidFill>
              <a:latin typeface="Aparajita" pitchFamily="18" charset="0"/>
              <a:cs typeface="Aparajita" pitchFamily="18" charset="0"/>
            </a:endParaRPr>
          </a:p>
        </p:txBody>
      </p:sp>
      <p:pic>
        <p:nvPicPr>
          <p:cNvPr id="4" name="Picture 3" descr="IMG_20251226_122746_53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61182" y="1561515"/>
            <a:ext cx="5317587" cy="4220308"/>
          </a:xfrm>
          <a:prstGeom prst="round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Picture 4" descr="WhatsApp Image 2026-03-05 at 4.44.27 PM (2) (1)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3287" y="1575582"/>
            <a:ext cx="4460190" cy="4248443"/>
          </a:xfrm>
          <a:prstGeom prst="round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mr-IN" b="1" dirty="0" smtClean="0">
                <a:solidFill>
                  <a:srgbClr val="FF0000"/>
                </a:solidFill>
                <a:latin typeface="Aparajita" pitchFamily="18" charset="0"/>
                <a:cs typeface="Aparajita" pitchFamily="18" charset="0"/>
              </a:rPr>
              <a:t>वनराई बंधारे </a:t>
            </a:r>
            <a:endParaRPr lang="en-US" b="1" dirty="0">
              <a:solidFill>
                <a:srgbClr val="FF0000"/>
              </a:solidFill>
              <a:latin typeface="Aparajita" pitchFamily="18" charset="0"/>
              <a:cs typeface="Aparajita" pitchFamily="18" charset="0"/>
            </a:endParaRPr>
          </a:p>
        </p:txBody>
      </p:sp>
      <p:pic>
        <p:nvPicPr>
          <p:cNvPr id="4" name="Picture 3" descr="IMG_20260101_125126_43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5008" y="1392700"/>
            <a:ext cx="3857625" cy="4206241"/>
          </a:xfrm>
          <a:prstGeom prst="round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Picture 4" descr="IMG_20260101_125535_19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65894" y="1477108"/>
            <a:ext cx="6147583" cy="4166674"/>
          </a:xfrm>
          <a:prstGeom prst="round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mr-IN" b="1" dirty="0" smtClean="0">
                <a:solidFill>
                  <a:srgbClr val="FF0000"/>
                </a:solidFill>
                <a:latin typeface="Aparajita" pitchFamily="18" charset="0"/>
                <a:cs typeface="Aparajita" pitchFamily="18" charset="0"/>
              </a:rPr>
              <a:t>पानंद रस्ता व शेत रस्ता </a:t>
            </a:r>
            <a:endParaRPr lang="en-US" b="1" dirty="0">
              <a:solidFill>
                <a:srgbClr val="FF0000"/>
              </a:solidFill>
              <a:latin typeface="Aparajita" pitchFamily="18" charset="0"/>
              <a:cs typeface="Aparajita" pitchFamily="18" charset="0"/>
            </a:endParaRPr>
          </a:p>
        </p:txBody>
      </p:sp>
      <p:pic>
        <p:nvPicPr>
          <p:cNvPr id="6" name="Picture 5" descr="WhatsApp Image 2026-03-05 at 5.26.50 PM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655" y="1392702"/>
            <a:ext cx="4909625" cy="4178104"/>
          </a:xfrm>
          <a:prstGeom prst="round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" name="Picture 6" descr="WhatsApp Image 2026-03-05 at 5.26.49 PM (1)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0972" y="1491175"/>
            <a:ext cx="4866960" cy="4178106"/>
          </a:xfrm>
          <a:prstGeom prst="round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E69AE62C-1543-84A4-A4DA-339875EEF030}"/>
              </a:ext>
            </a:extLst>
          </p:cNvPr>
          <p:cNvSpPr txBox="1"/>
          <p:nvPr/>
        </p:nvSpPr>
        <p:spPr>
          <a:xfrm>
            <a:off x="2215297" y="301657"/>
            <a:ext cx="687243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r-IN" sz="3000" b="1" dirty="0">
                <a:solidFill>
                  <a:srgbClr val="FF0000"/>
                </a:solidFill>
                <a:latin typeface="Aparajita" pitchFamily="18" charset="0"/>
                <a:cs typeface="Aparajita" pitchFamily="18" charset="0"/>
              </a:rPr>
              <a:t>नावीन्य उपक्रम </a:t>
            </a:r>
            <a:r>
              <a:rPr lang="mr-IN" sz="3000" b="1" dirty="0" smtClean="0">
                <a:solidFill>
                  <a:srgbClr val="FF0000"/>
                </a:solidFill>
                <a:latin typeface="Aparajita" pitchFamily="18" charset="0"/>
                <a:cs typeface="Aparajita" pitchFamily="18" charset="0"/>
              </a:rPr>
              <a:t>पाणी आडवा पाणी जिरवा </a:t>
            </a:r>
            <a:endParaRPr lang="en-IN" sz="3000" b="1" dirty="0">
              <a:solidFill>
                <a:srgbClr val="FF0000"/>
              </a:solidFill>
              <a:latin typeface="Aparajita" pitchFamily="18" charset="0"/>
              <a:cs typeface="Aparajita" pitchFamily="18" charset="0"/>
            </a:endParaRPr>
          </a:p>
        </p:txBody>
      </p:sp>
      <p:pic>
        <p:nvPicPr>
          <p:cNvPr id="3" name="Picture 2" descr="Screenshot_20260203-07381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616738" y="1479349"/>
            <a:ext cx="4839287" cy="4553447"/>
          </a:xfrm>
          <a:prstGeom prst="round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Picture 3" descr="Screenshot_20260203-07383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5409025" y="1681088"/>
            <a:ext cx="4754884" cy="4149970"/>
          </a:xfrm>
          <a:prstGeom prst="round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xmlns="" val="1629820051"/>
      </p:ext>
    </p:extLst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459545"/>
          </a:xfrm>
        </p:spPr>
        <p:txBody>
          <a:bodyPr>
            <a:normAutofit fontScale="90000"/>
          </a:bodyPr>
          <a:lstStyle/>
          <a:p>
            <a:pPr algn="ctr"/>
            <a:r>
              <a:rPr lang="mr-IN" b="1" dirty="0" smtClean="0">
                <a:solidFill>
                  <a:srgbClr val="FF0000"/>
                </a:solidFill>
                <a:latin typeface="Aparajita" pitchFamily="18" charset="0"/>
                <a:cs typeface="Aparajita" pitchFamily="18" charset="0"/>
              </a:rPr>
              <a:t>नाविन्यपूर्ण उपक्रम </a:t>
            </a:r>
            <a:endParaRPr lang="en-US" b="1" dirty="0">
              <a:solidFill>
                <a:srgbClr val="FF0000"/>
              </a:solidFill>
              <a:latin typeface="Aparajita" pitchFamily="18" charset="0"/>
              <a:cs typeface="Aparajita" pitchFamily="18" charset="0"/>
            </a:endParaRPr>
          </a:p>
        </p:txBody>
      </p:sp>
      <p:pic>
        <p:nvPicPr>
          <p:cNvPr id="4" name="Picture 3" descr="WhatsApp Image 2026-02-03 at 8.34.36 AM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243" y="1420837"/>
            <a:ext cx="4914978" cy="4628271"/>
          </a:xfrm>
          <a:prstGeom prst="round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Picture 4" descr="WhatsApp Image 2026-02-03 at 8.35.30 AM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9445" y="1434905"/>
            <a:ext cx="4937871" cy="4715109"/>
          </a:xfrm>
          <a:prstGeom prst="round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6989" y="5969391"/>
            <a:ext cx="8596668" cy="698695"/>
          </a:xfrm>
        </p:spPr>
        <p:txBody>
          <a:bodyPr>
            <a:normAutofit/>
          </a:bodyPr>
          <a:lstStyle/>
          <a:p>
            <a:r>
              <a:rPr lang="mr-IN" sz="3200" b="1" dirty="0" smtClean="0">
                <a:solidFill>
                  <a:srgbClr val="FF0000"/>
                </a:solidFill>
                <a:latin typeface="Aparajita" pitchFamily="18" charset="0"/>
                <a:cs typeface="Aparajita" pitchFamily="18" charset="0"/>
              </a:rPr>
              <a:t>माजी विद्यार्थी मेळावा अंतर्गत ७६०००/- लोकवर्गणी जमा  </a:t>
            </a:r>
            <a:endParaRPr lang="en-US" sz="3200" b="1" dirty="0">
              <a:solidFill>
                <a:srgbClr val="FF0000"/>
              </a:solidFill>
              <a:latin typeface="Aparajita" pitchFamily="18" charset="0"/>
              <a:cs typeface="Aparajita" pitchFamily="18" charset="0"/>
            </a:endParaRPr>
          </a:p>
        </p:txBody>
      </p:sp>
      <p:pic>
        <p:nvPicPr>
          <p:cNvPr id="3" name="Picture 2" descr="IMG-20251101-WA00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589" y="1519310"/>
            <a:ext cx="4586068" cy="4149970"/>
          </a:xfrm>
          <a:prstGeom prst="round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Picture 3" descr="IMG-20251101-WA002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7417" y="1575581"/>
            <a:ext cx="5471910" cy="4093698"/>
          </a:xfrm>
          <a:prstGeom prst="round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125155" y="593188"/>
            <a:ext cx="8596668" cy="69869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mr-IN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arajita" pitchFamily="18" charset="0"/>
                <a:ea typeface="+mj-ea"/>
                <a:cs typeface="Aparajita" pitchFamily="18" charset="0"/>
              </a:rPr>
              <a:t>माजी विद्यार्थी मेळावा 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arajita" pitchFamily="18" charset="0"/>
              <a:ea typeface="+mj-ea"/>
              <a:cs typeface="Aparajita" pitchFamily="18" charset="0"/>
            </a:endParaRP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54966"/>
          </a:xfrm>
        </p:spPr>
        <p:txBody>
          <a:bodyPr/>
          <a:lstStyle/>
          <a:p>
            <a:pPr algn="ctr"/>
            <a:r>
              <a:rPr lang="mr-IN" b="1" dirty="0" smtClean="0">
                <a:solidFill>
                  <a:srgbClr val="FF0000"/>
                </a:solidFill>
                <a:latin typeface="Aparajita" pitchFamily="18" charset="0"/>
                <a:cs typeface="Aparajita" pitchFamily="18" charset="0"/>
              </a:rPr>
              <a:t>भजनी मंडळ जनजागृती </a:t>
            </a:r>
            <a:endParaRPr lang="en-US" b="1" dirty="0">
              <a:solidFill>
                <a:srgbClr val="FF0000"/>
              </a:solidFill>
              <a:latin typeface="Aparajita" pitchFamily="18" charset="0"/>
              <a:cs typeface="Aparajita" pitchFamily="18" charset="0"/>
            </a:endParaRPr>
          </a:p>
        </p:txBody>
      </p:sp>
      <p:pic>
        <p:nvPicPr>
          <p:cNvPr id="3" name="Picture 2" descr="20250923_45159PMByGPSMapCamer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93591" y="1463039"/>
            <a:ext cx="4550606" cy="4572001"/>
          </a:xfrm>
          <a:prstGeom prst="round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Picture 3" descr="IMG_20250923_170605_95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24024" y="1505242"/>
            <a:ext cx="5289453" cy="4628273"/>
          </a:xfrm>
          <a:prstGeom prst="round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95643"/>
          </a:xfrm>
        </p:spPr>
        <p:txBody>
          <a:bodyPr>
            <a:normAutofit/>
          </a:bodyPr>
          <a:lstStyle/>
          <a:p>
            <a:pPr algn="ctr"/>
            <a:r>
              <a:rPr lang="mr-IN" b="1" dirty="0" smtClean="0">
                <a:solidFill>
                  <a:srgbClr val="FF0000"/>
                </a:solidFill>
                <a:latin typeface="Aparajita" pitchFamily="18" charset="0"/>
                <a:cs typeface="Aparajita" pitchFamily="18" charset="0"/>
              </a:rPr>
              <a:t>गाव अंतर्गत </a:t>
            </a:r>
            <a:r>
              <a:rPr lang="en-US" b="1" dirty="0" smtClean="0">
                <a:solidFill>
                  <a:srgbClr val="FF0000"/>
                </a:solidFill>
                <a:latin typeface="Aparajita" pitchFamily="18" charset="0"/>
                <a:cs typeface="Aparajita" pitchFamily="18" charset="0"/>
              </a:rPr>
              <a:t>CCTV</a:t>
            </a:r>
            <a:endParaRPr lang="en-US" b="1" dirty="0">
              <a:solidFill>
                <a:srgbClr val="FF0000"/>
              </a:solidFill>
              <a:latin typeface="Aparajita" pitchFamily="18" charset="0"/>
              <a:cs typeface="Aparajita" pitchFamily="18" charset="0"/>
            </a:endParaRPr>
          </a:p>
        </p:txBody>
      </p:sp>
      <p:pic>
        <p:nvPicPr>
          <p:cNvPr id="3" name="Picture 2" descr="cctv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1313081" y="1187118"/>
            <a:ext cx="3759921" cy="5007452"/>
          </a:xfrm>
          <a:prstGeom prst="round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Picture 3" descr="cctv1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6905097" y="1202281"/>
            <a:ext cx="3718153" cy="4951826"/>
          </a:xfrm>
          <a:prstGeom prst="round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mr-IN" b="1" dirty="0" smtClean="0">
                <a:solidFill>
                  <a:srgbClr val="FF0000"/>
                </a:solidFill>
                <a:latin typeface="Aparajita" pitchFamily="18" charset="0"/>
                <a:cs typeface="Aparajita" pitchFamily="18" charset="0"/>
              </a:rPr>
              <a:t>द्यानज्योती सावित्रीबाई फुले अभ्यासिका </a:t>
            </a:r>
            <a:endParaRPr lang="en-US" b="1" dirty="0">
              <a:solidFill>
                <a:srgbClr val="FF0000"/>
              </a:solidFill>
              <a:latin typeface="Aparajita" pitchFamily="18" charset="0"/>
              <a:cs typeface="Aparajita" pitchFamily="18" charset="0"/>
            </a:endParaRPr>
          </a:p>
        </p:txBody>
      </p:sp>
      <p:pic>
        <p:nvPicPr>
          <p:cNvPr id="3" name="Picture 2" descr="WhatsApp Image 2026-02-04 at 2.14.42 PM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62" y="1575580"/>
            <a:ext cx="5120641" cy="3840481"/>
          </a:xfrm>
          <a:prstGeom prst="round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Picture 3" descr="वाचनालय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3174" y="1719775"/>
            <a:ext cx="5322276" cy="3766625"/>
          </a:xfrm>
          <a:prstGeom prst="round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2369" y="609600"/>
            <a:ext cx="8781633" cy="1320800"/>
          </a:xfrm>
        </p:spPr>
        <p:txBody>
          <a:bodyPr/>
          <a:lstStyle/>
          <a:p>
            <a:r>
              <a:rPr lang="mr-IN" b="1" dirty="0" smtClean="0">
                <a:solidFill>
                  <a:srgbClr val="FF0000"/>
                </a:solidFill>
                <a:latin typeface="Aparajita" pitchFamily="18" charset="0"/>
                <a:cs typeface="Aparajita" pitchFamily="18" charset="0"/>
              </a:rPr>
              <a:t>वाढदिवस साजरा करून वृक्ष वाटप </a:t>
            </a:r>
            <a:endParaRPr lang="en-IN" b="1" dirty="0">
              <a:solidFill>
                <a:srgbClr val="FF0000"/>
              </a:solidFill>
              <a:latin typeface="Aparajita" pitchFamily="18" charset="0"/>
              <a:cs typeface="Aparajita" pitchFamily="18" charset="0"/>
            </a:endParaRPr>
          </a:p>
        </p:txBody>
      </p:sp>
      <p:pic>
        <p:nvPicPr>
          <p:cNvPr id="4" name="Picture 3" descr="बातमी 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9145" y="1398691"/>
            <a:ext cx="3826412" cy="4158047"/>
          </a:xfrm>
          <a:prstGeom prst="round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Picture 4" descr="WhatsApp Image 2026-03-05 at 3.41.05 PM (7)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0128" y="1392702"/>
            <a:ext cx="4572807" cy="4079630"/>
          </a:xfrm>
          <a:prstGeom prst="round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1181426" y="5952979"/>
            <a:ext cx="10719841" cy="67290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mr-IN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arajita" pitchFamily="18" charset="0"/>
                <a:ea typeface="+mj-ea"/>
                <a:cs typeface="Aparajita" pitchFamily="18" charset="0"/>
              </a:rPr>
              <a:t>१० वी पास विद्यार्थ्यांना शालेय साहित्य वाटप </a:t>
            </a:r>
            <a:endParaRPr kumimoji="0" lang="en-IN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arajita" pitchFamily="18" charset="0"/>
              <a:ea typeface="+mj-ea"/>
              <a:cs typeface="Aparajita" pitchFamily="18" charset="0"/>
            </a:endParaRP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mr-IN" b="1" dirty="0" smtClean="0">
                <a:solidFill>
                  <a:srgbClr val="FF0000"/>
                </a:solidFill>
                <a:latin typeface="Aparajita" pitchFamily="18" charset="0"/>
                <a:cs typeface="Aparajita" pitchFamily="18" charset="0"/>
              </a:rPr>
              <a:t>नावीन्य उपक्रम  शालेय स्पर्धा </a:t>
            </a:r>
            <a:endParaRPr lang="en-US" dirty="0"/>
          </a:p>
        </p:txBody>
      </p:sp>
      <p:pic>
        <p:nvPicPr>
          <p:cNvPr id="3" name="Picture 2" descr="स्पर्धा 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0028" y="1505244"/>
            <a:ext cx="3550334" cy="4733778"/>
          </a:xfrm>
          <a:prstGeom prst="round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Picture 3" descr="WhatsApp Image 2026-02-04 at 2.14.42 PM (4)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894" y="1575582"/>
            <a:ext cx="3729403" cy="4789658"/>
          </a:xfrm>
          <a:prstGeom prst="round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mr-IN" b="1" dirty="0" smtClean="0">
                <a:solidFill>
                  <a:srgbClr val="FF0000"/>
                </a:solidFill>
                <a:latin typeface="Aparajita" pitchFamily="18" charset="0"/>
                <a:cs typeface="Aparajita" pitchFamily="18" charset="0"/>
              </a:rPr>
              <a:t>युवकांना कौशल्य प्रशिक्षण </a:t>
            </a:r>
            <a:endParaRPr lang="en-US" b="1" dirty="0">
              <a:solidFill>
                <a:srgbClr val="FF0000"/>
              </a:solidFill>
              <a:latin typeface="Aparajita" pitchFamily="18" charset="0"/>
              <a:cs typeface="Aparajita" pitchFamily="18" charset="0"/>
            </a:endParaRPr>
          </a:p>
        </p:txBody>
      </p:sp>
      <p:pic>
        <p:nvPicPr>
          <p:cNvPr id="3" name="Picture 2" descr="प्रशिक्षण 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298" y="1617784"/>
            <a:ext cx="4706425" cy="3971046"/>
          </a:xfrm>
          <a:prstGeom prst="round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Picture 3" descr="WhatsApp Image 2026-03-05 at 4.01.29 PM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6210" y="1645920"/>
            <a:ext cx="4931507" cy="3826412"/>
          </a:xfrm>
          <a:prstGeom prst="round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815667" y="5804486"/>
            <a:ext cx="10114930" cy="7510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mr-IN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arajita" pitchFamily="18" charset="0"/>
                <a:ea typeface="+mj-ea"/>
                <a:cs typeface="Aparajita" pitchFamily="18" charset="0"/>
              </a:rPr>
              <a:t>कौशल्य प्रशिक्षण फळबाग लागवड        इलेक्ट्रिशन प्रशिक्षण    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arajita" pitchFamily="18" charset="0"/>
              <a:ea typeface="+mj-ea"/>
              <a:cs typeface="Aparajita" pitchFamily="18" charset="0"/>
            </a:endParaRP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mr-IN" b="1" dirty="0" smtClean="0">
                <a:solidFill>
                  <a:srgbClr val="FF0000"/>
                </a:solidFill>
                <a:latin typeface="Aparajita" pitchFamily="18" charset="0"/>
                <a:cs typeface="Aparajita" pitchFamily="18" charset="0"/>
              </a:rPr>
              <a:t>आदिसेवा केंद्र </a:t>
            </a:r>
            <a:endParaRPr lang="en-US" b="1" dirty="0">
              <a:solidFill>
                <a:srgbClr val="FF0000"/>
              </a:solidFill>
              <a:latin typeface="Aparajita" pitchFamily="18" charset="0"/>
              <a:cs typeface="Aparajita" pitchFamily="18" charset="0"/>
            </a:endParaRPr>
          </a:p>
        </p:txBody>
      </p:sp>
      <p:pic>
        <p:nvPicPr>
          <p:cNvPr id="5" name="Picture 4" descr="IMG_20250923_145547_56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77242" y="1649259"/>
            <a:ext cx="5387927" cy="3837141"/>
          </a:xfrm>
          <a:prstGeom prst="round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Picture 5" descr="आदिसेवा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4289" y="1603717"/>
            <a:ext cx="5195668" cy="3896751"/>
          </a:xfrm>
          <a:prstGeom prst="round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mr-IN" b="1" dirty="0" smtClean="0">
                <a:solidFill>
                  <a:srgbClr val="FF0000"/>
                </a:solidFill>
                <a:latin typeface="Aparajita" pitchFamily="18" charset="0"/>
                <a:cs typeface="Aparajita" pitchFamily="18" charset="0"/>
              </a:rPr>
              <a:t>तक्रार पेटी </a:t>
            </a:r>
            <a:endParaRPr lang="en-US" dirty="0"/>
          </a:p>
        </p:txBody>
      </p:sp>
      <p:pic>
        <p:nvPicPr>
          <p:cNvPr id="3" name="Picture 2" descr="WhatsApp Image 2026-03-05 at 4.13.22 PM (1)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6113" y="1505244"/>
            <a:ext cx="4807063" cy="4698609"/>
          </a:xfrm>
          <a:prstGeom prst="round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Picture 3" descr="WhatsApp Image 2026-02-04 at 2.12.43 PM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1696" y="1378635"/>
            <a:ext cx="4251389" cy="4839286"/>
          </a:xfrm>
          <a:prstGeom prst="round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3" y="609600"/>
            <a:ext cx="10534617" cy="1320800"/>
          </a:xfrm>
        </p:spPr>
        <p:txBody>
          <a:bodyPr/>
          <a:lstStyle/>
          <a:p>
            <a:r>
              <a:rPr lang="mr-IN" b="1" dirty="0" smtClean="0">
                <a:solidFill>
                  <a:srgbClr val="FF0000"/>
                </a:solidFill>
                <a:latin typeface="Aparajita" pitchFamily="34" charset="0"/>
                <a:cs typeface="Aparajita" pitchFamily="34" charset="0"/>
              </a:rPr>
              <a:t>              QR CODE                                      करवसुली कॅम्प </a:t>
            </a:r>
            <a:endParaRPr lang="en-US" b="1" dirty="0"/>
          </a:p>
        </p:txBody>
      </p:sp>
      <p:pic>
        <p:nvPicPr>
          <p:cNvPr id="4" name="Picture 3" descr="WhatsApp Image 2026-02-04 at 2.09.58 PM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887313" y="1433854"/>
            <a:ext cx="4387024" cy="4614203"/>
          </a:xfrm>
          <a:prstGeom prst="round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Picture 4" descr="WhatsApp Image 2026-01-27 at 3.40.07 PM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8908" y="1603718"/>
            <a:ext cx="3694235" cy="4346917"/>
          </a:xfrm>
          <a:prstGeom prst="round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426</TotalTime>
  <Words>207</Words>
  <Application>Microsoft Office PowerPoint</Application>
  <PresentationFormat>Custom</PresentationFormat>
  <Paragraphs>46</Paragraphs>
  <Slides>30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Facet</vt:lpstr>
      <vt:lpstr>Slide 1</vt:lpstr>
      <vt:lpstr>Slide 2</vt:lpstr>
      <vt:lpstr>Slide 3</vt:lpstr>
      <vt:lpstr>Slide 4</vt:lpstr>
      <vt:lpstr>अंगणवाडी केंद्र </vt:lpstr>
      <vt:lpstr>बेलपाली येथे कुटुंब प्रमाणे वृक्षलागवड</vt:lpstr>
      <vt:lpstr>Slide 7</vt:lpstr>
      <vt:lpstr>Slide 8</vt:lpstr>
      <vt:lpstr>Slide 9</vt:lpstr>
      <vt:lpstr>Slide 10</vt:lpstr>
      <vt:lpstr>Slide 11</vt:lpstr>
      <vt:lpstr>Slide 12</vt:lpstr>
      <vt:lpstr>Slide 13</vt:lpstr>
      <vt:lpstr>सौर उर्जा वापर </vt:lpstr>
      <vt:lpstr>मा.गटविकास अधिकारी सो. पं.स.त्र्यंबकेश्वर यांची भेट व श्रमदान </vt:lpstr>
      <vt:lpstr>प्लास्टिक बंदी </vt:lpstr>
      <vt:lpstr>वनराई बंधारे </vt:lpstr>
      <vt:lpstr>पानंद रस्ता व शेत रस्ता </vt:lpstr>
      <vt:lpstr>Slide 19</vt:lpstr>
      <vt:lpstr>नाविन्यपूर्ण उपक्रम </vt:lpstr>
      <vt:lpstr>माजी विद्यार्थी मेळावा अंतर्गत ७६०००/- लोकवर्गणी जमा  </vt:lpstr>
      <vt:lpstr>भजनी मंडळ जनजागृती </vt:lpstr>
      <vt:lpstr>गाव अंतर्गत CCTV</vt:lpstr>
      <vt:lpstr>द्यानज्योती सावित्रीबाई फुले अभ्यासिका </vt:lpstr>
      <vt:lpstr>वाढदिवस साजरा करून वृक्ष वाटप </vt:lpstr>
      <vt:lpstr>नावीन्य उपक्रम  शालेय स्पर्धा </vt:lpstr>
      <vt:lpstr>युवकांना कौशल्य प्रशिक्षण </vt:lpstr>
      <vt:lpstr>आदिसेवा केंद्र </vt:lpstr>
      <vt:lpstr>तक्रार पेटी </vt:lpstr>
      <vt:lpstr>              QR CODE                                      करवसुली कॅम्प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YOGENDRA DAKE</dc:creator>
  <cp:lastModifiedBy>User</cp:lastModifiedBy>
  <cp:revision>46</cp:revision>
  <dcterms:created xsi:type="dcterms:W3CDTF">2026-01-29T12:11:47Z</dcterms:created>
  <dcterms:modified xsi:type="dcterms:W3CDTF">2026-03-05T13:04:30Z</dcterms:modified>
</cp:coreProperties>
</file>